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58" r:id="rId4"/>
    <p:sldId id="262" r:id="rId5"/>
  </p:sldIdLst>
  <p:sldSz cx="10693400" cy="7561263"/>
  <p:notesSz cx="7099300" cy="10234613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 userDrawn="1">
          <p15:clr>
            <a:srgbClr val="A4A3A4"/>
          </p15:clr>
        </p15:guide>
        <p15:guide id="2" pos="6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0D4"/>
    <a:srgbClr val="F29300"/>
    <a:srgbClr val="0061AA"/>
    <a:srgbClr val="EE4D09"/>
    <a:srgbClr val="E36BC4"/>
    <a:srgbClr val="57B7FF"/>
    <a:srgbClr val="FFCA75"/>
    <a:srgbClr val="1CC014"/>
    <a:srgbClr val="AB2087"/>
    <a:srgbClr val="8A8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3" autoAdjust="0"/>
    <p:restoredTop sz="73678" autoAdjust="0"/>
  </p:normalViewPr>
  <p:slideViewPr>
    <p:cSldViewPr snapToGrid="0">
      <p:cViewPr varScale="1">
        <p:scale>
          <a:sx n="68" d="100"/>
          <a:sy n="68" d="100"/>
        </p:scale>
        <p:origin x="66" y="228"/>
      </p:cViewPr>
      <p:guideLst>
        <p:guide orient="horz" pos="4536"/>
        <p:guide pos="6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3930" y="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64483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392113"/>
            <a:ext cx="6245225" cy="441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0688" y="4861441"/>
            <a:ext cx="6245225" cy="494658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53" y="9571894"/>
            <a:ext cx="2060448" cy="5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376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52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3750" y="1725432"/>
            <a:ext cx="9504338" cy="179539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lang="en-US" sz="3900" b="1" kern="1200" baseline="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+mn-cs"/>
              </a:defRPr>
            </a:lvl1pPr>
            <a:lvl2pPr marL="390670" indent="-390670">
              <a:spcBef>
                <a:spcPts val="0"/>
              </a:spcBef>
              <a:spcAft>
                <a:spcPts val="1089"/>
              </a:spcAft>
              <a:buFont typeface="Cambria" pitchFamily="18" charset="0"/>
              <a:buNone/>
              <a:defRPr sz="2000" b="1" baseline="0">
                <a:solidFill>
                  <a:srgbClr val="DA8D17"/>
                </a:solidFill>
              </a:defRPr>
            </a:lvl2pPr>
            <a:lvl3pPr marL="387213" indent="-193606">
              <a:buFont typeface="Cambria" pitchFamily="18" charset="0"/>
              <a:buChar char="»"/>
              <a:defRPr sz="2000" baseline="0">
                <a:solidFill>
                  <a:srgbClr val="F29300"/>
                </a:solidFill>
              </a:defRPr>
            </a:lvl3pPr>
            <a:lvl4pPr>
              <a:buFont typeface="Arial" pitchFamily="34" charset="0"/>
              <a:buChar char="→"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Title Like This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485775" y="4705350"/>
            <a:ext cx="2743200" cy="676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1752600" y="5381625"/>
            <a:ext cx="2743200" cy="676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94000" y="4577443"/>
            <a:ext cx="9403437" cy="22899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1089"/>
              </a:spcAft>
              <a:buFontTx/>
              <a:buNone/>
              <a:defRPr sz="2200" kern="0" baseline="0"/>
            </a:lvl1pPr>
            <a:lvl2pPr marL="0" indent="0">
              <a:spcBef>
                <a:spcPts val="0"/>
              </a:spcBef>
              <a:spcAft>
                <a:spcPts val="1089"/>
              </a:spcAft>
              <a:buFont typeface="Symbol" panose="05050102010706020507" pitchFamily="18" charset="2"/>
              <a:buNone/>
              <a:defRPr lang="en-US" sz="21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0000" indent="-360000">
              <a:spcBef>
                <a:spcPts val="0"/>
              </a:spcBef>
              <a:spcAft>
                <a:spcPts val="1089"/>
              </a:spcAft>
              <a:buClr>
                <a:srgbClr val="0061AA"/>
              </a:buClr>
              <a:buSzPct val="100000"/>
              <a:buFont typeface="Genericons" panose="00000500000000000000" pitchFamily="2" charset="0"/>
              <a:buChar char=""/>
              <a:defRPr lang="en-US" sz="18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Font typeface="Arial" pitchFamily="34" charset="0"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Other details here… 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01605" y="7281660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95690" rtl="0" eaLnBrk="1" latinLnBrk="0" hangingPunct="1">
              <a:defRPr sz="1000" b="1" kern="120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Introduction to Academic English | Presentation Skills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26" y="227903"/>
            <a:ext cx="1071862" cy="557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99" y="373103"/>
            <a:ext cx="7856317" cy="56175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300" b="1" baseline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4000" y="1747153"/>
            <a:ext cx="9403437" cy="5120225"/>
          </a:xfrm>
          <a:prstGeom prst="rect">
            <a:avLst/>
          </a:prstGeom>
        </p:spPr>
        <p:txBody>
          <a:bodyPr lIns="0" tIns="0" rIns="0" bIns="0"/>
          <a:lstStyle>
            <a:lvl1pPr marL="457200" indent="-457200">
              <a:spcBef>
                <a:spcPts val="0"/>
              </a:spcBef>
              <a:spcAft>
                <a:spcPts val="1089"/>
              </a:spcAft>
              <a:buFont typeface="+mj-lt"/>
              <a:buAutoNum type="arabicPeriod"/>
              <a:defRPr sz="2200" b="1" kern="0" baseline="0"/>
            </a:lvl1pPr>
            <a:lvl2pPr marL="0" indent="0">
              <a:spcBef>
                <a:spcPts val="0"/>
              </a:spcBef>
              <a:spcAft>
                <a:spcPts val="1089"/>
              </a:spcAft>
              <a:buFont typeface="Symbol" panose="05050102010706020507" pitchFamily="18" charset="2"/>
              <a:buNone/>
              <a:defRPr lang="en-US" sz="21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60000" indent="0">
              <a:spcBef>
                <a:spcPts val="0"/>
              </a:spcBef>
              <a:spcAft>
                <a:spcPts val="1089"/>
              </a:spcAft>
              <a:buClr>
                <a:srgbClr val="0061AA"/>
              </a:buClr>
              <a:buSzPct val="100000"/>
              <a:buFont typeface="+mj-lt"/>
              <a:buNone/>
              <a:defRPr lang="en-US" sz="18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Font typeface="Arial" pitchFamily="34" charset="0"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Content</a:t>
            </a:r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  <a:p>
            <a:pPr lvl="0"/>
            <a:r>
              <a:rPr lang="en-US" dirty="0" err="1" smtClean="0"/>
              <a:t>ef</a:t>
            </a:r>
            <a:endParaRPr lang="en-US" dirty="0" smtClean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01605" y="7281660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95690" rtl="0" eaLnBrk="1" latinLnBrk="0" hangingPunct="1">
              <a:defRPr sz="1000" b="1" kern="120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Introduction to Academic English | Presentation Skills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26" y="227903"/>
            <a:ext cx="1071862" cy="557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999" y="373103"/>
            <a:ext cx="7856317" cy="56175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300" b="1" baseline="0"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4000" y="1747153"/>
            <a:ext cx="9403437" cy="512022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0"/>
              </a:spcBef>
              <a:spcAft>
                <a:spcPts val="1089"/>
              </a:spcAft>
              <a:buClr>
                <a:srgbClr val="F29300"/>
              </a:buClr>
              <a:buFont typeface="Cambria" panose="02040503050406030204" pitchFamily="18" charset="0"/>
              <a:buChar char="∎"/>
              <a:defRPr sz="2200" kern="0" baseline="0"/>
            </a:lvl1pPr>
            <a:lvl2pPr marL="0" indent="0">
              <a:spcBef>
                <a:spcPts val="0"/>
              </a:spcBef>
              <a:spcAft>
                <a:spcPts val="1089"/>
              </a:spcAft>
              <a:buFont typeface="Symbol" panose="05050102010706020507" pitchFamily="18" charset="2"/>
              <a:buNone/>
              <a:defRPr lang="en-US" sz="21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20000" indent="-360000">
              <a:spcBef>
                <a:spcPts val="0"/>
              </a:spcBef>
              <a:spcAft>
                <a:spcPts val="1089"/>
              </a:spcAft>
              <a:buClr>
                <a:srgbClr val="F29300"/>
              </a:buClr>
              <a:buSzPct val="100000"/>
              <a:buFont typeface="Cambria" panose="02040503050406030204" pitchFamily="18" charset="0"/>
              <a:buChar char="∎"/>
              <a:defRPr lang="en-US" sz="18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buFont typeface="Arial" pitchFamily="34" charset="0"/>
              <a:buNone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Click</a:t>
            </a:r>
          </a:p>
          <a:p>
            <a:pPr lvl="2"/>
            <a:r>
              <a:rPr lang="en-US" dirty="0" err="1" smtClean="0"/>
              <a:t>Sdsd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01605" y="7281660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95690" rtl="0" eaLnBrk="1" latinLnBrk="0" hangingPunct="1">
              <a:defRPr sz="1000" b="1" kern="120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Introduction to Academic English | Presentation Skills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26" y="227903"/>
            <a:ext cx="1071862" cy="55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9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536" y="985157"/>
            <a:ext cx="10693400" cy="6576106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-4536" y="1284518"/>
            <a:ext cx="10693400" cy="5927272"/>
          </a:xfrm>
          <a:prstGeom prst="rect">
            <a:avLst/>
          </a:prstGeom>
          <a:solidFill>
            <a:srgbClr val="F8F0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93750" y="1725428"/>
            <a:ext cx="9504338" cy="519563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spcBef>
                <a:spcPts val="0"/>
              </a:spcBef>
              <a:buNone/>
              <a:defRPr sz="3900" b="1" baseline="0">
                <a:solidFill>
                  <a:srgbClr val="F29300"/>
                </a:solidFill>
                <a:latin typeface="Arial Black" panose="020B0A04020102020204" pitchFamily="34" charset="0"/>
              </a:defRPr>
            </a:lvl1pPr>
            <a:lvl2pPr marL="342900" indent="-342900">
              <a:spcBef>
                <a:spcPts val="0"/>
              </a:spcBef>
              <a:spcAft>
                <a:spcPts val="1500"/>
              </a:spcAft>
              <a:buClr>
                <a:srgbClr val="F29300"/>
              </a:buClr>
              <a:buFont typeface="Wingdings" panose="05000000000000000000" pitchFamily="2" charset="2"/>
              <a:buChar char="§"/>
              <a:defRPr sz="2400" b="1" baseline="0">
                <a:solidFill>
                  <a:srgbClr val="F29300"/>
                </a:solidFill>
                <a:latin typeface="+mj-lt"/>
              </a:defRPr>
            </a:lvl2pPr>
            <a:lvl3pPr>
              <a:buFont typeface="Arial" pitchFamily="34" charset="0"/>
              <a:buChar char="›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Font typeface="Arial" pitchFamily="34" charset="0"/>
              <a:buChar char="→"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200"/>
            </a:lvl5pPr>
          </a:lstStyle>
          <a:p>
            <a:pPr lvl="0"/>
            <a:r>
              <a:rPr lang="en-US" dirty="0" smtClean="0"/>
              <a:t>Sub section title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There are two carriage returns between these points and the title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ojh</a:t>
            </a:r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01605" y="7281660"/>
            <a:ext cx="4080274" cy="22095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995690" rtl="0" eaLnBrk="1" latinLnBrk="0" hangingPunct="1">
              <a:defRPr sz="1000" b="1" kern="1200">
                <a:solidFill>
                  <a:schemeClr val="bg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bg1"/>
                </a:solidFill>
              </a:rPr>
              <a:t>Introduction to Academic English | Presentation Skills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226" y="227903"/>
            <a:ext cx="1071862" cy="557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81" userDrawn="1">
          <p15:clr>
            <a:srgbClr val="F26B43"/>
          </p15:clr>
        </p15:guide>
        <p15:guide id="2" pos="3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3000" dirty="0"/>
              <a:t>Effective presentations — design principles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95503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Design Principles</a:t>
            </a:r>
          </a:p>
          <a:p>
            <a:endParaRPr lang="en-GB" dirty="0"/>
          </a:p>
          <a:p>
            <a:endParaRPr lang="en-GB" dirty="0" smtClean="0"/>
          </a:p>
          <a:p>
            <a:pPr marL="914400" lvl="1" indent="-571500">
              <a:buFont typeface="Arial" panose="020B0604020202020204" pitchFamily="34" charset="0"/>
              <a:buChar char="•"/>
            </a:pPr>
            <a:r>
              <a:rPr lang="en-GB" dirty="0" smtClean="0"/>
              <a:t>Appropriate to audience</a:t>
            </a:r>
          </a:p>
          <a:p>
            <a:pPr marL="914400" lvl="1" indent="-571500">
              <a:buFont typeface="Arial" panose="020B0604020202020204" pitchFamily="34" charset="0"/>
              <a:buChar char="•"/>
            </a:pPr>
            <a:r>
              <a:rPr lang="en-GB" dirty="0" smtClean="0"/>
              <a:t>Create visual attraction</a:t>
            </a:r>
          </a:p>
          <a:p>
            <a:pPr marL="914400" lvl="1" indent="-571500">
              <a:buFont typeface="Arial" panose="020B0604020202020204" pitchFamily="34" charset="0"/>
              <a:buChar char="•"/>
            </a:pPr>
            <a:r>
              <a:rPr lang="en-GB" dirty="0" smtClean="0"/>
              <a:t>Repeat visual elements</a:t>
            </a:r>
          </a:p>
          <a:p>
            <a:pPr marL="914400" lvl="1" indent="-571500">
              <a:buFont typeface="Arial" panose="020B0604020202020204" pitchFamily="34" charset="0"/>
              <a:buChar char="•"/>
            </a:pPr>
            <a:r>
              <a:rPr lang="en-GB" dirty="0" smtClean="0"/>
              <a:t>Transitions… if used, use one type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08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Keep </a:t>
            </a:r>
            <a:r>
              <a:rPr lang="en-GB" dirty="0"/>
              <a:t>the design simple;</a:t>
            </a:r>
          </a:p>
          <a:p>
            <a:r>
              <a:rPr lang="en-GB" dirty="0"/>
              <a:t>Colour: newspapers/websites typically use </a:t>
            </a:r>
            <a:r>
              <a:rPr lang="en-GB" b="1" dirty="0"/>
              <a:t>black on white</a:t>
            </a:r>
          </a:p>
          <a:p>
            <a:r>
              <a:rPr lang="en-GB" dirty="0"/>
              <a:t>Font-families, use a few and use them consistently:</a:t>
            </a:r>
          </a:p>
          <a:p>
            <a:pPr lvl="2"/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  <a:r>
              <a:rPr lang="en-GB" dirty="0">
                <a:latin typeface="Arial Black" panose="020B0A04020102020204" pitchFamily="34" charset="0"/>
              </a:rPr>
              <a:t>Title</a:t>
            </a:r>
            <a:r>
              <a:rPr lang="en-GB" dirty="0"/>
              <a:t> / </a:t>
            </a:r>
            <a:r>
              <a:rPr lang="en-GB" dirty="0">
                <a:latin typeface="Georgia" panose="02040502050405020303" pitchFamily="18" charset="0"/>
              </a:rPr>
              <a:t>Body</a:t>
            </a:r>
          </a:p>
          <a:p>
            <a:r>
              <a:rPr lang="en-GB" dirty="0"/>
              <a:t>Font size, use a few and use these consistently:</a:t>
            </a:r>
          </a:p>
          <a:p>
            <a:pPr lvl="2"/>
            <a:r>
              <a:rPr lang="en-GB" dirty="0">
                <a:solidFill>
                  <a:schemeClr val="bg1"/>
                </a:solidFill>
                <a:latin typeface="Arial Black" panose="020B0A04020102020204" pitchFamily="34" charset="0"/>
              </a:rPr>
              <a:t>,</a:t>
            </a:r>
            <a:r>
              <a:rPr lang="en-GB" sz="2800" dirty="0">
                <a:latin typeface="Arial Black" panose="020B0A04020102020204" pitchFamily="34" charset="0"/>
              </a:rPr>
              <a:t>Title</a:t>
            </a:r>
            <a:r>
              <a:rPr lang="en-GB" dirty="0"/>
              <a:t> / </a:t>
            </a:r>
            <a:r>
              <a:rPr lang="en-GB" dirty="0" smtClean="0">
                <a:latin typeface="Georgia" panose="02040502050405020303" pitchFamily="18" charset="0"/>
              </a:rPr>
              <a:t>Body</a:t>
            </a:r>
            <a:endParaRPr lang="en-GB" b="1" cap="small" dirty="0"/>
          </a:p>
          <a:p>
            <a:pPr marL="360000" lvl="2" indent="0">
              <a:buNone/>
            </a:pPr>
            <a:endParaRPr lang="en-GB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b="1" cap="small" dirty="0" smtClean="0"/>
              <a:t/>
            </a:r>
            <a:br>
              <a:rPr lang="en-GB" b="1" cap="small" dirty="0" smtClean="0"/>
            </a:br>
            <a:r>
              <a:rPr lang="en-GB" b="1" cap="small" dirty="0" smtClean="0"/>
              <a:t/>
            </a:r>
            <a:br>
              <a:rPr lang="en-GB" b="1" cap="small" dirty="0" smtClean="0"/>
            </a:br>
            <a:r>
              <a:rPr lang="en-GB" b="1" cap="small" dirty="0" smtClean="0"/>
              <a:t>advanced</a:t>
            </a:r>
            <a:endParaRPr lang="en-GB" dirty="0" smtClean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 smtClean="0"/>
              <a:t>Use </a:t>
            </a:r>
            <a:r>
              <a:rPr lang="en-GB" dirty="0"/>
              <a:t>PowerPoint’s ‘Slide Master’ feature to ensure consistency: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GB" dirty="0"/>
              <a:t>Title </a:t>
            </a:r>
            <a:r>
              <a:rPr lang="en-GB" dirty="0" smtClean="0"/>
              <a:t>slide; Outline slide; Section </a:t>
            </a:r>
            <a:r>
              <a:rPr lang="en-GB" dirty="0"/>
              <a:t>divider/summary </a:t>
            </a:r>
            <a:r>
              <a:rPr lang="en-GB" dirty="0" smtClean="0"/>
              <a:t>slide; Standard </a:t>
            </a:r>
            <a:r>
              <a:rPr lang="en-GB" dirty="0"/>
              <a:t>slide</a:t>
            </a:r>
          </a:p>
          <a:p>
            <a:pPr lvl="2"/>
            <a:endParaRPr lang="en-GB" dirty="0">
              <a:latin typeface="Georgia" panose="02040502050405020303" pitchFamily="18" charset="0"/>
            </a:endParaRPr>
          </a:p>
          <a:p>
            <a:pPr marL="360000" lvl="2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47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3025782" y="1720442"/>
            <a:ext cx="1659623" cy="445359"/>
          </a:xfrm>
          <a:custGeom>
            <a:avLst/>
            <a:gdLst>
              <a:gd name="connsiteX0" fmla="*/ 211823 w 1659623"/>
              <a:gd name="connsiteY0" fmla="*/ 318359 h 445359"/>
              <a:gd name="connsiteX1" fmla="*/ 1646923 w 1659623"/>
              <a:gd name="connsiteY1" fmla="*/ 305659 h 445359"/>
              <a:gd name="connsiteX2" fmla="*/ 1558023 w 1659623"/>
              <a:gd name="connsiteY2" fmla="*/ 254859 h 445359"/>
              <a:gd name="connsiteX3" fmla="*/ 1443723 w 1659623"/>
              <a:gd name="connsiteY3" fmla="*/ 242159 h 445359"/>
              <a:gd name="connsiteX4" fmla="*/ 1329423 w 1659623"/>
              <a:gd name="connsiteY4" fmla="*/ 216759 h 445359"/>
              <a:gd name="connsiteX5" fmla="*/ 1037323 w 1659623"/>
              <a:gd name="connsiteY5" fmla="*/ 191359 h 445359"/>
              <a:gd name="connsiteX6" fmla="*/ 732523 w 1659623"/>
              <a:gd name="connsiteY6" fmla="*/ 165959 h 445359"/>
              <a:gd name="connsiteX7" fmla="*/ 465823 w 1659623"/>
              <a:gd name="connsiteY7" fmla="*/ 140559 h 445359"/>
              <a:gd name="connsiteX8" fmla="*/ 338823 w 1659623"/>
              <a:gd name="connsiteY8" fmla="*/ 115159 h 445359"/>
              <a:gd name="connsiteX9" fmla="*/ 21323 w 1659623"/>
              <a:gd name="connsiteY9" fmla="*/ 89759 h 445359"/>
              <a:gd name="connsiteX10" fmla="*/ 351523 w 1659623"/>
              <a:gd name="connsiteY10" fmla="*/ 115159 h 445359"/>
              <a:gd name="connsiteX11" fmla="*/ 453123 w 1659623"/>
              <a:gd name="connsiteY11" fmla="*/ 127859 h 445359"/>
              <a:gd name="connsiteX12" fmla="*/ 503923 w 1659623"/>
              <a:gd name="connsiteY12" fmla="*/ 140559 h 445359"/>
              <a:gd name="connsiteX13" fmla="*/ 770623 w 1659623"/>
              <a:gd name="connsiteY13" fmla="*/ 153259 h 445359"/>
              <a:gd name="connsiteX14" fmla="*/ 808723 w 1659623"/>
              <a:gd name="connsiteY14" fmla="*/ 165959 h 445359"/>
              <a:gd name="connsiteX15" fmla="*/ 745223 w 1659623"/>
              <a:gd name="connsiteY15" fmla="*/ 204059 h 445359"/>
              <a:gd name="connsiteX16" fmla="*/ 681723 w 1659623"/>
              <a:gd name="connsiteY16" fmla="*/ 216759 h 445359"/>
              <a:gd name="connsiteX17" fmla="*/ 630923 w 1659623"/>
              <a:gd name="connsiteY17" fmla="*/ 229459 h 445359"/>
              <a:gd name="connsiteX18" fmla="*/ 732523 w 1659623"/>
              <a:gd name="connsiteY18" fmla="*/ 242159 h 445359"/>
              <a:gd name="connsiteX19" fmla="*/ 1126223 w 1659623"/>
              <a:gd name="connsiteY19" fmla="*/ 267559 h 445359"/>
              <a:gd name="connsiteX20" fmla="*/ 1113523 w 1659623"/>
              <a:gd name="connsiteY20" fmla="*/ 229459 h 445359"/>
              <a:gd name="connsiteX21" fmla="*/ 884923 w 1659623"/>
              <a:gd name="connsiteY21" fmla="*/ 204059 h 445359"/>
              <a:gd name="connsiteX22" fmla="*/ 1050023 w 1659623"/>
              <a:gd name="connsiteY22" fmla="*/ 191359 h 445359"/>
              <a:gd name="connsiteX23" fmla="*/ 1291323 w 1659623"/>
              <a:gd name="connsiteY23" fmla="*/ 178659 h 445359"/>
              <a:gd name="connsiteX24" fmla="*/ 1405623 w 1659623"/>
              <a:gd name="connsiteY24" fmla="*/ 165959 h 445359"/>
              <a:gd name="connsiteX25" fmla="*/ 1329423 w 1659623"/>
              <a:gd name="connsiteY25" fmla="*/ 140559 h 445359"/>
              <a:gd name="connsiteX26" fmla="*/ 872223 w 1659623"/>
              <a:gd name="connsiteY26" fmla="*/ 140559 h 445359"/>
              <a:gd name="connsiteX27" fmla="*/ 1177023 w 1659623"/>
              <a:gd name="connsiteY27" fmla="*/ 140559 h 445359"/>
              <a:gd name="connsiteX28" fmla="*/ 1113523 w 1659623"/>
              <a:gd name="connsiteY28" fmla="*/ 127859 h 445359"/>
              <a:gd name="connsiteX29" fmla="*/ 973823 w 1659623"/>
              <a:gd name="connsiteY29" fmla="*/ 115159 h 445359"/>
              <a:gd name="connsiteX30" fmla="*/ 783323 w 1659623"/>
              <a:gd name="connsiteY30" fmla="*/ 102459 h 445359"/>
              <a:gd name="connsiteX31" fmla="*/ 1011923 w 1659623"/>
              <a:gd name="connsiteY31" fmla="*/ 77059 h 445359"/>
              <a:gd name="connsiteX32" fmla="*/ 1202423 w 1659623"/>
              <a:gd name="connsiteY32" fmla="*/ 51659 h 445359"/>
              <a:gd name="connsiteX33" fmla="*/ 923023 w 1659623"/>
              <a:gd name="connsiteY33" fmla="*/ 38959 h 445359"/>
              <a:gd name="connsiteX34" fmla="*/ 757923 w 1659623"/>
              <a:gd name="connsiteY34" fmla="*/ 26259 h 445359"/>
              <a:gd name="connsiteX35" fmla="*/ 935723 w 1659623"/>
              <a:gd name="connsiteY35" fmla="*/ 13559 h 445359"/>
              <a:gd name="connsiteX36" fmla="*/ 770623 w 1659623"/>
              <a:gd name="connsiteY36" fmla="*/ 51659 h 445359"/>
              <a:gd name="connsiteX37" fmla="*/ 669023 w 1659623"/>
              <a:gd name="connsiteY37" fmla="*/ 77059 h 445359"/>
              <a:gd name="connsiteX38" fmla="*/ 529323 w 1659623"/>
              <a:gd name="connsiteY38" fmla="*/ 89759 h 445359"/>
              <a:gd name="connsiteX39" fmla="*/ 478523 w 1659623"/>
              <a:gd name="connsiteY39" fmla="*/ 102459 h 445359"/>
              <a:gd name="connsiteX40" fmla="*/ 402323 w 1659623"/>
              <a:gd name="connsiteY40" fmla="*/ 115159 h 445359"/>
              <a:gd name="connsiteX41" fmla="*/ 338823 w 1659623"/>
              <a:gd name="connsiteY41" fmla="*/ 127859 h 445359"/>
              <a:gd name="connsiteX42" fmla="*/ 415023 w 1659623"/>
              <a:gd name="connsiteY42" fmla="*/ 140559 h 445359"/>
              <a:gd name="connsiteX43" fmla="*/ 529323 w 1659623"/>
              <a:gd name="connsiteY43" fmla="*/ 178659 h 445359"/>
              <a:gd name="connsiteX44" fmla="*/ 478523 w 1659623"/>
              <a:gd name="connsiteY44" fmla="*/ 191359 h 445359"/>
              <a:gd name="connsiteX45" fmla="*/ 440423 w 1659623"/>
              <a:gd name="connsiteY45" fmla="*/ 216759 h 445359"/>
              <a:gd name="connsiteX46" fmla="*/ 503923 w 1659623"/>
              <a:gd name="connsiteY46" fmla="*/ 242159 h 445359"/>
              <a:gd name="connsiteX47" fmla="*/ 770623 w 1659623"/>
              <a:gd name="connsiteY47" fmla="*/ 254859 h 445359"/>
              <a:gd name="connsiteX48" fmla="*/ 669023 w 1659623"/>
              <a:gd name="connsiteY48" fmla="*/ 292959 h 445359"/>
              <a:gd name="connsiteX49" fmla="*/ 415023 w 1659623"/>
              <a:gd name="connsiteY49" fmla="*/ 381859 h 445359"/>
              <a:gd name="connsiteX50" fmla="*/ 300723 w 1659623"/>
              <a:gd name="connsiteY50" fmla="*/ 432659 h 445359"/>
              <a:gd name="connsiteX51" fmla="*/ 249923 w 1659623"/>
              <a:gd name="connsiteY51" fmla="*/ 445359 h 445359"/>
              <a:gd name="connsiteX52" fmla="*/ 313423 w 1659623"/>
              <a:gd name="connsiteY52" fmla="*/ 432659 h 445359"/>
              <a:gd name="connsiteX53" fmla="*/ 465823 w 1659623"/>
              <a:gd name="connsiteY53" fmla="*/ 369159 h 445359"/>
              <a:gd name="connsiteX54" fmla="*/ 542023 w 1659623"/>
              <a:gd name="connsiteY54" fmla="*/ 318359 h 445359"/>
              <a:gd name="connsiteX55" fmla="*/ 656323 w 1659623"/>
              <a:gd name="connsiteY55" fmla="*/ 267559 h 445359"/>
              <a:gd name="connsiteX56" fmla="*/ 694423 w 1659623"/>
              <a:gd name="connsiteY56" fmla="*/ 229459 h 445359"/>
              <a:gd name="connsiteX57" fmla="*/ 618223 w 1659623"/>
              <a:gd name="connsiteY57" fmla="*/ 204059 h 445359"/>
              <a:gd name="connsiteX58" fmla="*/ 402323 w 1659623"/>
              <a:gd name="connsiteY58" fmla="*/ 216759 h 445359"/>
              <a:gd name="connsiteX59" fmla="*/ 554723 w 1659623"/>
              <a:gd name="connsiteY59" fmla="*/ 191359 h 445359"/>
              <a:gd name="connsiteX60" fmla="*/ 618223 w 1659623"/>
              <a:gd name="connsiteY60" fmla="*/ 165959 h 445359"/>
              <a:gd name="connsiteX61" fmla="*/ 732523 w 1659623"/>
              <a:gd name="connsiteY61" fmla="*/ 140559 h 445359"/>
              <a:gd name="connsiteX62" fmla="*/ 783323 w 1659623"/>
              <a:gd name="connsiteY62" fmla="*/ 115159 h 445359"/>
              <a:gd name="connsiteX63" fmla="*/ 605523 w 1659623"/>
              <a:gd name="connsiteY63" fmla="*/ 77059 h 445359"/>
              <a:gd name="connsiteX64" fmla="*/ 643623 w 1659623"/>
              <a:gd name="connsiteY64" fmla="*/ 64359 h 445359"/>
              <a:gd name="connsiteX65" fmla="*/ 478523 w 1659623"/>
              <a:gd name="connsiteY65" fmla="*/ 102459 h 445359"/>
              <a:gd name="connsiteX66" fmla="*/ 262623 w 1659623"/>
              <a:gd name="connsiteY66" fmla="*/ 140559 h 445359"/>
              <a:gd name="connsiteX67" fmla="*/ 211823 w 1659623"/>
              <a:gd name="connsiteY67" fmla="*/ 153259 h 445359"/>
              <a:gd name="connsiteX68" fmla="*/ 288023 w 1659623"/>
              <a:gd name="connsiteY68" fmla="*/ 140559 h 445359"/>
              <a:gd name="connsiteX69" fmla="*/ 427723 w 1659623"/>
              <a:gd name="connsiteY69" fmla="*/ 77059 h 445359"/>
              <a:gd name="connsiteX70" fmla="*/ 376923 w 1659623"/>
              <a:gd name="connsiteY70" fmla="*/ 64359 h 445359"/>
              <a:gd name="connsiteX71" fmla="*/ 300723 w 1659623"/>
              <a:gd name="connsiteY71" fmla="*/ 51659 h 445359"/>
              <a:gd name="connsiteX72" fmla="*/ 440423 w 1659623"/>
              <a:gd name="connsiteY72" fmla="*/ 26259 h 445359"/>
              <a:gd name="connsiteX73" fmla="*/ 351523 w 1659623"/>
              <a:gd name="connsiteY73" fmla="*/ 38959 h 445359"/>
              <a:gd name="connsiteX74" fmla="*/ 757923 w 1659623"/>
              <a:gd name="connsiteY74" fmla="*/ 26259 h 445359"/>
              <a:gd name="connsiteX75" fmla="*/ 1253223 w 1659623"/>
              <a:gd name="connsiteY75" fmla="*/ 38959 h 445359"/>
              <a:gd name="connsiteX76" fmla="*/ 1177023 w 1659623"/>
              <a:gd name="connsiteY76" fmla="*/ 51659 h 445359"/>
              <a:gd name="connsiteX77" fmla="*/ 1113523 w 1659623"/>
              <a:gd name="connsiteY77" fmla="*/ 77059 h 445359"/>
              <a:gd name="connsiteX78" fmla="*/ 973823 w 1659623"/>
              <a:gd name="connsiteY78" fmla="*/ 115159 h 445359"/>
              <a:gd name="connsiteX79" fmla="*/ 1253223 w 1659623"/>
              <a:gd name="connsiteY79" fmla="*/ 127859 h 445359"/>
              <a:gd name="connsiteX80" fmla="*/ 1151623 w 1659623"/>
              <a:gd name="connsiteY80" fmla="*/ 178659 h 445359"/>
              <a:gd name="connsiteX81" fmla="*/ 1202423 w 1659623"/>
              <a:gd name="connsiteY81" fmla="*/ 204059 h 445359"/>
              <a:gd name="connsiteX82" fmla="*/ 1367523 w 1659623"/>
              <a:gd name="connsiteY82" fmla="*/ 204059 h 445359"/>
              <a:gd name="connsiteX83" fmla="*/ 1431023 w 1659623"/>
              <a:gd name="connsiteY83" fmla="*/ 216759 h 445359"/>
              <a:gd name="connsiteX84" fmla="*/ 1367523 w 1659623"/>
              <a:gd name="connsiteY84" fmla="*/ 229459 h 445359"/>
              <a:gd name="connsiteX85" fmla="*/ 1392923 w 1659623"/>
              <a:gd name="connsiteY85" fmla="*/ 191359 h 445359"/>
              <a:gd name="connsiteX86" fmla="*/ 1469123 w 1659623"/>
              <a:gd name="connsiteY86" fmla="*/ 140559 h 445359"/>
              <a:gd name="connsiteX87" fmla="*/ 1342123 w 1659623"/>
              <a:gd name="connsiteY87" fmla="*/ 127859 h 445359"/>
              <a:gd name="connsiteX88" fmla="*/ 1392923 w 1659623"/>
              <a:gd name="connsiteY88" fmla="*/ 115159 h 445359"/>
              <a:gd name="connsiteX89" fmla="*/ 1431023 w 1659623"/>
              <a:gd name="connsiteY89" fmla="*/ 89759 h 445359"/>
              <a:gd name="connsiteX90" fmla="*/ 1469123 w 1659623"/>
              <a:gd name="connsiteY90" fmla="*/ 77059 h 445359"/>
              <a:gd name="connsiteX91" fmla="*/ 1659623 w 1659623"/>
              <a:gd name="connsiteY91" fmla="*/ 64359 h 44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659623" h="445359">
                <a:moveTo>
                  <a:pt x="211823" y="318359"/>
                </a:moveTo>
                <a:lnTo>
                  <a:pt x="1646923" y="305659"/>
                </a:lnTo>
                <a:cubicBezTo>
                  <a:pt x="1681015" y="304051"/>
                  <a:pt x="1590600" y="265039"/>
                  <a:pt x="1558023" y="254859"/>
                </a:cubicBezTo>
                <a:cubicBezTo>
                  <a:pt x="1521434" y="243425"/>
                  <a:pt x="1481536" y="248461"/>
                  <a:pt x="1443723" y="242159"/>
                </a:cubicBezTo>
                <a:cubicBezTo>
                  <a:pt x="1405225" y="235743"/>
                  <a:pt x="1368151" y="221600"/>
                  <a:pt x="1329423" y="216759"/>
                </a:cubicBezTo>
                <a:cubicBezTo>
                  <a:pt x="1232444" y="204637"/>
                  <a:pt x="1134700" y="199706"/>
                  <a:pt x="1037323" y="191359"/>
                </a:cubicBezTo>
                <a:lnTo>
                  <a:pt x="732523" y="165959"/>
                </a:lnTo>
                <a:lnTo>
                  <a:pt x="465823" y="140559"/>
                </a:lnTo>
                <a:cubicBezTo>
                  <a:pt x="423129" y="134155"/>
                  <a:pt x="381715" y="120061"/>
                  <a:pt x="338823" y="115159"/>
                </a:cubicBezTo>
                <a:cubicBezTo>
                  <a:pt x="233338" y="103104"/>
                  <a:pt x="-84642" y="83136"/>
                  <a:pt x="21323" y="89759"/>
                </a:cubicBezTo>
                <a:cubicBezTo>
                  <a:pt x="196058" y="100680"/>
                  <a:pt x="201458" y="98485"/>
                  <a:pt x="351523" y="115159"/>
                </a:cubicBezTo>
                <a:cubicBezTo>
                  <a:pt x="385444" y="118928"/>
                  <a:pt x="419457" y="122248"/>
                  <a:pt x="453123" y="127859"/>
                </a:cubicBezTo>
                <a:cubicBezTo>
                  <a:pt x="470340" y="130728"/>
                  <a:pt x="486524" y="139167"/>
                  <a:pt x="503923" y="140559"/>
                </a:cubicBezTo>
                <a:cubicBezTo>
                  <a:pt x="592640" y="147656"/>
                  <a:pt x="681723" y="149026"/>
                  <a:pt x="770623" y="153259"/>
                </a:cubicBezTo>
                <a:cubicBezTo>
                  <a:pt x="783323" y="157492"/>
                  <a:pt x="814710" y="153985"/>
                  <a:pt x="808723" y="165959"/>
                </a:cubicBezTo>
                <a:cubicBezTo>
                  <a:pt x="797684" y="188037"/>
                  <a:pt x="768142" y="194891"/>
                  <a:pt x="745223" y="204059"/>
                </a:cubicBezTo>
                <a:cubicBezTo>
                  <a:pt x="725181" y="212076"/>
                  <a:pt x="702795" y="212076"/>
                  <a:pt x="681723" y="216759"/>
                </a:cubicBezTo>
                <a:cubicBezTo>
                  <a:pt x="664684" y="220545"/>
                  <a:pt x="647856" y="225226"/>
                  <a:pt x="630923" y="229459"/>
                </a:cubicBezTo>
                <a:cubicBezTo>
                  <a:pt x="664790" y="233692"/>
                  <a:pt x="698547" y="238923"/>
                  <a:pt x="732523" y="242159"/>
                </a:cubicBezTo>
                <a:cubicBezTo>
                  <a:pt x="862396" y="254528"/>
                  <a:pt x="996430" y="260348"/>
                  <a:pt x="1126223" y="267559"/>
                </a:cubicBezTo>
                <a:cubicBezTo>
                  <a:pt x="1260706" y="233938"/>
                  <a:pt x="1267248" y="244832"/>
                  <a:pt x="1113523" y="229459"/>
                </a:cubicBezTo>
                <a:cubicBezTo>
                  <a:pt x="908055" y="208912"/>
                  <a:pt x="1043131" y="226660"/>
                  <a:pt x="884923" y="204059"/>
                </a:cubicBezTo>
                <a:lnTo>
                  <a:pt x="1050023" y="191359"/>
                </a:lnTo>
                <a:lnTo>
                  <a:pt x="1291323" y="178659"/>
                </a:lnTo>
                <a:cubicBezTo>
                  <a:pt x="1329560" y="175928"/>
                  <a:pt x="1367523" y="170192"/>
                  <a:pt x="1405623" y="165959"/>
                </a:cubicBezTo>
                <a:cubicBezTo>
                  <a:pt x="1380223" y="157492"/>
                  <a:pt x="1355398" y="147053"/>
                  <a:pt x="1329423" y="140559"/>
                </a:cubicBezTo>
                <a:cubicBezTo>
                  <a:pt x="1187158" y="104993"/>
                  <a:pt x="986445" y="136752"/>
                  <a:pt x="872223" y="140559"/>
                </a:cubicBezTo>
                <a:cubicBezTo>
                  <a:pt x="990722" y="153726"/>
                  <a:pt x="1046309" y="166702"/>
                  <a:pt x="1177023" y="140559"/>
                </a:cubicBezTo>
                <a:cubicBezTo>
                  <a:pt x="1198190" y="136326"/>
                  <a:pt x="1134942" y="130536"/>
                  <a:pt x="1113523" y="127859"/>
                </a:cubicBezTo>
                <a:cubicBezTo>
                  <a:pt x="1067125" y="122059"/>
                  <a:pt x="1020444" y="118745"/>
                  <a:pt x="973823" y="115159"/>
                </a:cubicBezTo>
                <a:cubicBezTo>
                  <a:pt x="910370" y="110278"/>
                  <a:pt x="846823" y="106692"/>
                  <a:pt x="783323" y="102459"/>
                </a:cubicBezTo>
                <a:lnTo>
                  <a:pt x="1011923" y="77059"/>
                </a:lnTo>
                <a:cubicBezTo>
                  <a:pt x="1143226" y="60646"/>
                  <a:pt x="1079736" y="69186"/>
                  <a:pt x="1202423" y="51659"/>
                </a:cubicBezTo>
                <a:lnTo>
                  <a:pt x="923023" y="38959"/>
                </a:lnTo>
                <a:cubicBezTo>
                  <a:pt x="867917" y="35810"/>
                  <a:pt x="733239" y="75628"/>
                  <a:pt x="757923" y="26259"/>
                </a:cubicBezTo>
                <a:cubicBezTo>
                  <a:pt x="784495" y="-26886"/>
                  <a:pt x="876456" y="17792"/>
                  <a:pt x="935723" y="13559"/>
                </a:cubicBezTo>
                <a:cubicBezTo>
                  <a:pt x="794849" y="48778"/>
                  <a:pt x="1018707" y="-6714"/>
                  <a:pt x="770623" y="51659"/>
                </a:cubicBezTo>
                <a:cubicBezTo>
                  <a:pt x="736642" y="59655"/>
                  <a:pt x="703505" y="71615"/>
                  <a:pt x="669023" y="77059"/>
                </a:cubicBezTo>
                <a:cubicBezTo>
                  <a:pt x="622836" y="84352"/>
                  <a:pt x="575890" y="85526"/>
                  <a:pt x="529323" y="89759"/>
                </a:cubicBezTo>
                <a:cubicBezTo>
                  <a:pt x="512390" y="93992"/>
                  <a:pt x="495639" y="99036"/>
                  <a:pt x="478523" y="102459"/>
                </a:cubicBezTo>
                <a:cubicBezTo>
                  <a:pt x="453273" y="107509"/>
                  <a:pt x="427658" y="110553"/>
                  <a:pt x="402323" y="115159"/>
                </a:cubicBezTo>
                <a:cubicBezTo>
                  <a:pt x="381085" y="119020"/>
                  <a:pt x="359990" y="123626"/>
                  <a:pt x="338823" y="127859"/>
                </a:cubicBezTo>
                <a:cubicBezTo>
                  <a:pt x="364223" y="132092"/>
                  <a:pt x="389414" y="137863"/>
                  <a:pt x="415023" y="140559"/>
                </a:cubicBezTo>
                <a:cubicBezTo>
                  <a:pt x="512133" y="150781"/>
                  <a:pt x="659287" y="129923"/>
                  <a:pt x="529323" y="178659"/>
                </a:cubicBezTo>
                <a:cubicBezTo>
                  <a:pt x="512980" y="184788"/>
                  <a:pt x="495456" y="187126"/>
                  <a:pt x="478523" y="191359"/>
                </a:cubicBezTo>
                <a:cubicBezTo>
                  <a:pt x="465823" y="199826"/>
                  <a:pt x="433597" y="203107"/>
                  <a:pt x="440423" y="216759"/>
                </a:cubicBezTo>
                <a:cubicBezTo>
                  <a:pt x="450618" y="237149"/>
                  <a:pt x="481276" y="239546"/>
                  <a:pt x="503923" y="242159"/>
                </a:cubicBezTo>
                <a:cubicBezTo>
                  <a:pt x="592337" y="252361"/>
                  <a:pt x="681723" y="250626"/>
                  <a:pt x="770623" y="254859"/>
                </a:cubicBezTo>
                <a:cubicBezTo>
                  <a:pt x="736756" y="267559"/>
                  <a:pt x="703546" y="282171"/>
                  <a:pt x="669023" y="292959"/>
                </a:cubicBezTo>
                <a:cubicBezTo>
                  <a:pt x="514419" y="341273"/>
                  <a:pt x="599038" y="289851"/>
                  <a:pt x="415023" y="381859"/>
                </a:cubicBezTo>
                <a:cubicBezTo>
                  <a:pt x="370765" y="403988"/>
                  <a:pt x="349370" y="416443"/>
                  <a:pt x="300723" y="432659"/>
                </a:cubicBezTo>
                <a:cubicBezTo>
                  <a:pt x="284164" y="438179"/>
                  <a:pt x="232469" y="445359"/>
                  <a:pt x="249923" y="445359"/>
                </a:cubicBezTo>
                <a:cubicBezTo>
                  <a:pt x="271509" y="445359"/>
                  <a:pt x="292256" y="436892"/>
                  <a:pt x="313423" y="432659"/>
                </a:cubicBezTo>
                <a:cubicBezTo>
                  <a:pt x="364223" y="411492"/>
                  <a:pt x="420032" y="399686"/>
                  <a:pt x="465823" y="369159"/>
                </a:cubicBezTo>
                <a:cubicBezTo>
                  <a:pt x="491223" y="352226"/>
                  <a:pt x="515846" y="334065"/>
                  <a:pt x="542023" y="318359"/>
                </a:cubicBezTo>
                <a:cubicBezTo>
                  <a:pt x="577618" y="297002"/>
                  <a:pt x="618107" y="282845"/>
                  <a:pt x="656323" y="267559"/>
                </a:cubicBezTo>
                <a:cubicBezTo>
                  <a:pt x="669023" y="254859"/>
                  <a:pt x="703664" y="244860"/>
                  <a:pt x="694423" y="229459"/>
                </a:cubicBezTo>
                <a:cubicBezTo>
                  <a:pt x="680648" y="206501"/>
                  <a:pt x="644972" y="205222"/>
                  <a:pt x="618223" y="204059"/>
                </a:cubicBezTo>
                <a:cubicBezTo>
                  <a:pt x="546200" y="200928"/>
                  <a:pt x="474290" y="212526"/>
                  <a:pt x="402323" y="216759"/>
                </a:cubicBezTo>
                <a:cubicBezTo>
                  <a:pt x="453123" y="208292"/>
                  <a:pt x="504591" y="203155"/>
                  <a:pt x="554723" y="191359"/>
                </a:cubicBezTo>
                <a:cubicBezTo>
                  <a:pt x="576914" y="186138"/>
                  <a:pt x="596596" y="173168"/>
                  <a:pt x="618223" y="165959"/>
                </a:cubicBezTo>
                <a:cubicBezTo>
                  <a:pt x="645126" y="156991"/>
                  <a:pt x="707359" y="145592"/>
                  <a:pt x="732523" y="140559"/>
                </a:cubicBezTo>
                <a:cubicBezTo>
                  <a:pt x="749456" y="132092"/>
                  <a:pt x="766023" y="122848"/>
                  <a:pt x="783323" y="115159"/>
                </a:cubicBezTo>
                <a:cubicBezTo>
                  <a:pt x="909243" y="59195"/>
                  <a:pt x="913273" y="93256"/>
                  <a:pt x="605523" y="77059"/>
                </a:cubicBezTo>
                <a:cubicBezTo>
                  <a:pt x="618223" y="72826"/>
                  <a:pt x="657010" y="64359"/>
                  <a:pt x="643623" y="64359"/>
                </a:cubicBezTo>
                <a:cubicBezTo>
                  <a:pt x="566430" y="64359"/>
                  <a:pt x="548943" y="82339"/>
                  <a:pt x="478523" y="102459"/>
                </a:cubicBezTo>
                <a:cubicBezTo>
                  <a:pt x="368122" y="134002"/>
                  <a:pt x="380444" y="127468"/>
                  <a:pt x="262623" y="140559"/>
                </a:cubicBezTo>
                <a:cubicBezTo>
                  <a:pt x="245690" y="144792"/>
                  <a:pt x="194369" y="153259"/>
                  <a:pt x="211823" y="153259"/>
                </a:cubicBezTo>
                <a:cubicBezTo>
                  <a:pt x="237573" y="153259"/>
                  <a:pt x="264253" y="150463"/>
                  <a:pt x="288023" y="140559"/>
                </a:cubicBezTo>
                <a:cubicBezTo>
                  <a:pt x="490830" y="56056"/>
                  <a:pt x="257464" y="111111"/>
                  <a:pt x="427723" y="77059"/>
                </a:cubicBezTo>
                <a:cubicBezTo>
                  <a:pt x="410790" y="72826"/>
                  <a:pt x="394039" y="67782"/>
                  <a:pt x="376923" y="64359"/>
                </a:cubicBezTo>
                <a:cubicBezTo>
                  <a:pt x="351673" y="59309"/>
                  <a:pt x="312239" y="74691"/>
                  <a:pt x="300723" y="51659"/>
                </a:cubicBezTo>
                <a:cubicBezTo>
                  <a:pt x="298658" y="47530"/>
                  <a:pt x="451266" y="26259"/>
                  <a:pt x="440423" y="26259"/>
                </a:cubicBezTo>
                <a:cubicBezTo>
                  <a:pt x="410489" y="26259"/>
                  <a:pt x="321589" y="38959"/>
                  <a:pt x="351523" y="38959"/>
                </a:cubicBezTo>
                <a:cubicBezTo>
                  <a:pt x="487056" y="38959"/>
                  <a:pt x="622456" y="30492"/>
                  <a:pt x="757923" y="26259"/>
                </a:cubicBezTo>
                <a:cubicBezTo>
                  <a:pt x="923023" y="30492"/>
                  <a:pt x="1088371" y="28968"/>
                  <a:pt x="1253223" y="38959"/>
                </a:cubicBezTo>
                <a:cubicBezTo>
                  <a:pt x="1278926" y="40517"/>
                  <a:pt x="1201866" y="44884"/>
                  <a:pt x="1177023" y="51659"/>
                </a:cubicBezTo>
                <a:cubicBezTo>
                  <a:pt x="1155029" y="57657"/>
                  <a:pt x="1134948" y="69268"/>
                  <a:pt x="1113523" y="77059"/>
                </a:cubicBezTo>
                <a:cubicBezTo>
                  <a:pt x="1034748" y="105704"/>
                  <a:pt x="1049143" y="100095"/>
                  <a:pt x="973823" y="115159"/>
                </a:cubicBezTo>
                <a:lnTo>
                  <a:pt x="1253223" y="127859"/>
                </a:lnTo>
                <a:cubicBezTo>
                  <a:pt x="1288386" y="136133"/>
                  <a:pt x="1153408" y="178064"/>
                  <a:pt x="1151623" y="178659"/>
                </a:cubicBezTo>
                <a:cubicBezTo>
                  <a:pt x="1168556" y="187126"/>
                  <a:pt x="1183512" y="203158"/>
                  <a:pt x="1202423" y="204059"/>
                </a:cubicBezTo>
                <a:cubicBezTo>
                  <a:pt x="1352300" y="211196"/>
                  <a:pt x="1508466" y="168823"/>
                  <a:pt x="1367523" y="204059"/>
                </a:cubicBezTo>
                <a:cubicBezTo>
                  <a:pt x="1388690" y="208292"/>
                  <a:pt x="1431023" y="195173"/>
                  <a:pt x="1431023" y="216759"/>
                </a:cubicBezTo>
                <a:cubicBezTo>
                  <a:pt x="1431023" y="238345"/>
                  <a:pt x="1367523" y="229459"/>
                  <a:pt x="1367523" y="229459"/>
                </a:cubicBezTo>
                <a:cubicBezTo>
                  <a:pt x="1375990" y="216759"/>
                  <a:pt x="1381436" y="201410"/>
                  <a:pt x="1392923" y="191359"/>
                </a:cubicBezTo>
                <a:cubicBezTo>
                  <a:pt x="1415897" y="171257"/>
                  <a:pt x="1469123" y="140559"/>
                  <a:pt x="1469123" y="140559"/>
                </a:cubicBezTo>
                <a:cubicBezTo>
                  <a:pt x="1426790" y="136326"/>
                  <a:pt x="1382484" y="141313"/>
                  <a:pt x="1342123" y="127859"/>
                </a:cubicBezTo>
                <a:cubicBezTo>
                  <a:pt x="1325564" y="122339"/>
                  <a:pt x="1376880" y="122035"/>
                  <a:pt x="1392923" y="115159"/>
                </a:cubicBezTo>
                <a:cubicBezTo>
                  <a:pt x="1406952" y="109146"/>
                  <a:pt x="1417371" y="96585"/>
                  <a:pt x="1431023" y="89759"/>
                </a:cubicBezTo>
                <a:cubicBezTo>
                  <a:pt x="1442997" y="83772"/>
                  <a:pt x="1455871" y="78952"/>
                  <a:pt x="1469123" y="77059"/>
                </a:cubicBezTo>
                <a:cubicBezTo>
                  <a:pt x="1568755" y="62826"/>
                  <a:pt x="1582682" y="64359"/>
                  <a:pt x="1659623" y="64359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Try </a:t>
            </a:r>
            <a:r>
              <a:rPr lang="en-GB" dirty="0"/>
              <a:t>and follow the “5×7 Rule”: </a:t>
            </a:r>
          </a:p>
          <a:p>
            <a:pPr lvl="2"/>
            <a:r>
              <a:rPr lang="en-GB" b="1" dirty="0"/>
              <a:t>Five</a:t>
            </a:r>
            <a:r>
              <a:rPr lang="en-GB" dirty="0"/>
              <a:t> bullet points per slide</a:t>
            </a:r>
          </a:p>
          <a:p>
            <a:pPr lvl="2"/>
            <a:r>
              <a:rPr lang="en-GB" b="1" dirty="0"/>
              <a:t>Seven</a:t>
            </a:r>
            <a:r>
              <a:rPr lang="en-GB" dirty="0"/>
              <a:t> words (±) per bullet point</a:t>
            </a:r>
          </a:p>
          <a:p>
            <a:r>
              <a:rPr lang="en-GB" dirty="0"/>
              <a:t>All main ideas to be delivered during presentation should be on slides</a:t>
            </a:r>
          </a:p>
          <a:p>
            <a:r>
              <a:rPr lang="en-GB" dirty="0"/>
              <a:t>Spelling and grammar to be error-free</a:t>
            </a:r>
          </a:p>
          <a:p>
            <a:r>
              <a:rPr lang="en-GB" dirty="0"/>
              <a:t>Images, where used, are relevant to the topic and the point being </a:t>
            </a:r>
            <a:r>
              <a:rPr lang="en-GB" dirty="0" smtClean="0"/>
              <a:t>made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cap="small" dirty="0" smtClean="0"/>
              <a:t/>
            </a:r>
            <a:br>
              <a:rPr lang="en-GB" b="1" cap="small" dirty="0" smtClean="0"/>
            </a:br>
            <a:r>
              <a:rPr lang="en-GB" b="1" cap="small" dirty="0" smtClean="0"/>
              <a:t>advanced</a:t>
            </a:r>
            <a:endParaRPr lang="en-GB" b="1" cap="small" dirty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GB" dirty="0"/>
              <a:t>Use PowerPoint’s ‘Notes panel’ feature in ‘Normal’ view 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GB" dirty="0"/>
              <a:t>Write all of your notes and keep a record of the sources you use in the notes panel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GB" dirty="0"/>
              <a:t>Sentences written in the notes panel can be summarised as points on the slide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858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ilie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31229</TotalTime>
  <Words>123</Words>
  <Application>Microsoft Office PowerPoint</Application>
  <PresentationFormat>Custom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Adobe Gothic Std B</vt:lpstr>
      <vt:lpstr>Arial</vt:lpstr>
      <vt:lpstr>Arial Black</vt:lpstr>
      <vt:lpstr>Arial Narrow</vt:lpstr>
      <vt:lpstr>Calibri</vt:lpstr>
      <vt:lpstr>Cambria</vt:lpstr>
      <vt:lpstr>Genericons</vt:lpstr>
      <vt:lpstr>Georgia</vt:lpstr>
      <vt:lpstr>Symbol</vt:lpstr>
      <vt:lpstr>Tahoma</vt:lpstr>
      <vt:lpstr>Wingdings</vt:lpstr>
      <vt:lpstr>Office Theme</vt:lpstr>
      <vt:lpstr>PowerPoint Presentation</vt:lpstr>
      <vt:lpstr>PowerPoint Presentation</vt:lpstr>
      <vt:lpstr>Design</vt:lpstr>
      <vt:lpstr>Content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Aquascript.com</dc:creator>
  <cp:lastModifiedBy>aquascript.com</cp:lastModifiedBy>
  <cp:revision>843</cp:revision>
  <cp:lastPrinted>2013-01-05T22:06:29Z</cp:lastPrinted>
  <dcterms:created xsi:type="dcterms:W3CDTF">2009-05-18T12:30:20Z</dcterms:created>
  <dcterms:modified xsi:type="dcterms:W3CDTF">2016-10-24T10:42:43Z</dcterms:modified>
</cp:coreProperties>
</file>